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58" r:id="rId4"/>
    <p:sldId id="259" r:id="rId5"/>
    <p:sldId id="260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634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144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g>
</file>

<file path=ppt/media/image2.jp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926635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291383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3506093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6125940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1028985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4558086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218556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643244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6939625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0985181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47783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 l="-1000"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2E762A9-67C9-420A-91DA-0D3301634A77}" type="datetimeFigureOut">
              <a:rPr lang="pt-BR" smtClean="0"/>
              <a:t>16/07/2018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BB5F2B-5112-42B4-9B31-B2CB9479171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196179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sv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svg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áfico 3">
            <a:extLst>
              <a:ext uri="{FF2B5EF4-FFF2-40B4-BE49-F238E27FC236}">
                <a16:creationId xmlns:a16="http://schemas.microsoft.com/office/drawing/2014/main" id="{A0ADF7C3-5757-4AD3-85C1-AE0502A6B1B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523602" y="1230786"/>
            <a:ext cx="2582036" cy="2746304"/>
          </a:xfrm>
          <a:prstGeom prst="rect">
            <a:avLst/>
          </a:prstGeom>
          <a:effectLst>
            <a:outerShdw blurRad="50800" dist="38100" algn="l" rotWithShape="0">
              <a:prstClr val="black">
                <a:alpha val="40000"/>
              </a:prstClr>
            </a:outerShdw>
          </a:effectLst>
        </p:spPr>
      </p:pic>
      <p:grpSp>
        <p:nvGrpSpPr>
          <p:cNvPr id="5" name="Agrupar 4">
            <a:extLst>
              <a:ext uri="{FF2B5EF4-FFF2-40B4-BE49-F238E27FC236}">
                <a16:creationId xmlns:a16="http://schemas.microsoft.com/office/drawing/2014/main" id="{643A7526-D85D-460B-885D-22FB58887B86}"/>
              </a:ext>
            </a:extLst>
          </p:cNvPr>
          <p:cNvGrpSpPr/>
          <p:nvPr/>
        </p:nvGrpSpPr>
        <p:grpSpPr>
          <a:xfrm>
            <a:off x="5708825" y="4775483"/>
            <a:ext cx="1693296" cy="411195"/>
            <a:chOff x="3088287" y="4020729"/>
            <a:chExt cx="2779887" cy="675063"/>
          </a:xfrm>
        </p:grpSpPr>
        <p:pic>
          <p:nvPicPr>
            <p:cNvPr id="6" name="Gráfico 5">
              <a:extLst>
                <a:ext uri="{FF2B5EF4-FFF2-40B4-BE49-F238E27FC236}">
                  <a16:creationId xmlns:a16="http://schemas.microsoft.com/office/drawing/2014/main" id="{BD8F5395-6668-4151-AF10-55E4F6B47270}"/>
                </a:ext>
              </a:extLst>
            </p:cNvPr>
            <p:cNvPicPr>
              <a:picLocks noChangeAspect="1"/>
            </p:cNvPicPr>
            <p:nvPr/>
          </p:nvPicPr>
          <p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/>
            </a:stretch>
          </p:blipFill>
          <p:spPr>
            <a:xfrm>
              <a:off x="3088287" y="4020729"/>
              <a:ext cx="652182" cy="652182"/>
            </a:xfrm>
            <a:prstGeom prst="rect">
              <a:avLst/>
            </a:prstGeom>
          </p:spPr>
        </p:pic>
        <p:sp>
          <p:nvSpPr>
            <p:cNvPr id="7" name="Retângulo 6">
              <a:extLst>
                <a:ext uri="{FF2B5EF4-FFF2-40B4-BE49-F238E27FC236}">
                  <a16:creationId xmlns:a16="http://schemas.microsoft.com/office/drawing/2014/main" id="{E100E98A-8ACC-4E7F-A092-2552AD8C07C4}"/>
                </a:ext>
              </a:extLst>
            </p:cNvPr>
            <p:cNvSpPr/>
            <p:nvPr/>
          </p:nvSpPr>
          <p:spPr>
            <a:xfrm>
              <a:off x="3672848" y="4038929"/>
              <a:ext cx="2195326" cy="656863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ebas Neue Regular" panose="00000500000000000000" pitchFamily="50" charset="0"/>
                </a:rPr>
                <a:t>@_</a:t>
              </a:r>
              <a:r>
                <a:rPr lang="pt-BR" sz="2000" dirty="0" err="1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ebas Neue Regular" panose="00000500000000000000" pitchFamily="50" charset="0"/>
                </a:rPr>
                <a:t>melflavia</a:t>
              </a:r>
              <a:endPara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Bebas Neue Regular" panose="00000500000000000000" pitchFamily="50" charset="0"/>
              </a:endParaRPr>
            </a:p>
          </p:txBody>
        </p:sp>
      </p:grpSp>
      <p:grpSp>
        <p:nvGrpSpPr>
          <p:cNvPr id="8" name="Agrupar 7">
            <a:extLst>
              <a:ext uri="{FF2B5EF4-FFF2-40B4-BE49-F238E27FC236}">
                <a16:creationId xmlns:a16="http://schemas.microsoft.com/office/drawing/2014/main" id="{D7427544-9F16-4231-A8E1-73ECA35595E6}"/>
              </a:ext>
            </a:extLst>
          </p:cNvPr>
          <p:cNvGrpSpPr/>
          <p:nvPr/>
        </p:nvGrpSpPr>
        <p:grpSpPr>
          <a:xfrm>
            <a:off x="6064895" y="5319185"/>
            <a:ext cx="887974" cy="413668"/>
            <a:chOff x="3088287" y="4774712"/>
            <a:chExt cx="1457787" cy="679116"/>
          </a:xfrm>
        </p:grpSpPr>
        <p:pic>
          <p:nvPicPr>
            <p:cNvPr id="9" name="Gráfico 8">
              <a:extLst>
                <a:ext uri="{FF2B5EF4-FFF2-40B4-BE49-F238E27FC236}">
                  <a16:creationId xmlns:a16="http://schemas.microsoft.com/office/drawing/2014/main" id="{7D6C991E-A458-4E4B-82F0-3647E0D851B8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/>
            </a:stretch>
          </p:blipFill>
          <p:spPr>
            <a:xfrm>
              <a:off x="3088287" y="4774712"/>
              <a:ext cx="668589" cy="668589"/>
            </a:xfrm>
            <a:prstGeom prst="rect">
              <a:avLst/>
            </a:prstGeom>
          </p:spPr>
        </p:pic>
        <p:sp>
          <p:nvSpPr>
            <p:cNvPr id="10" name="Retângulo 9">
              <a:extLst>
                <a:ext uri="{FF2B5EF4-FFF2-40B4-BE49-F238E27FC236}">
                  <a16:creationId xmlns:a16="http://schemas.microsoft.com/office/drawing/2014/main" id="{83E5A1B6-0FB6-49FE-AE7D-D25AC7BCFAC7}"/>
                </a:ext>
              </a:extLst>
            </p:cNvPr>
            <p:cNvSpPr/>
            <p:nvPr/>
          </p:nvSpPr>
          <p:spPr>
            <a:xfrm>
              <a:off x="3708682" y="4796970"/>
              <a:ext cx="837392" cy="65685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pt-BR" sz="2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Bebas Neue Regular" panose="00000500000000000000" pitchFamily="50" charset="0"/>
                </a:rPr>
                <a:t>M&amp;F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969265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 l="-1000" t="-1000" b="-1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aixaDeTexto 1">
            <a:extLst>
              <a:ext uri="{FF2B5EF4-FFF2-40B4-BE49-F238E27FC236}">
                <a16:creationId xmlns:a16="http://schemas.microsoft.com/office/drawing/2014/main" id="{B95E456A-BF01-4F90-98C1-64C444B64A78}"/>
              </a:ext>
            </a:extLst>
          </p:cNvPr>
          <p:cNvSpPr txBox="1"/>
          <p:nvPr/>
        </p:nvSpPr>
        <p:spPr>
          <a:xfrm>
            <a:off x="1562117" y="2136416"/>
            <a:ext cx="2576346" cy="21236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lima" panose="02000000000000000000" pitchFamily="50" charset="0"/>
              </a:rPr>
              <a:t>Mais que</a:t>
            </a:r>
          </a:p>
          <a:p>
            <a:pPr algn="ctr"/>
            <a:r>
              <a:rPr lang="pt-BR" sz="66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Selima" panose="02000000000000000000" pitchFamily="50" charset="0"/>
              </a:rPr>
              <a:t>uma voz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13CC15F4-E30A-4440-BF5F-D11A43456B7B}"/>
              </a:ext>
            </a:extLst>
          </p:cNvPr>
          <p:cNvSpPr txBox="1"/>
          <p:nvPr/>
        </p:nvSpPr>
        <p:spPr>
          <a:xfrm>
            <a:off x="5106592" y="2654257"/>
            <a:ext cx="2565126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Kléber Lucas</a:t>
            </a:r>
          </a:p>
        </p:txBody>
      </p:sp>
      <p:sp>
        <p:nvSpPr>
          <p:cNvPr id="7" name="CaixaDeTexto 6">
            <a:extLst>
              <a:ext uri="{FF2B5EF4-FFF2-40B4-BE49-F238E27FC236}">
                <a16:creationId xmlns:a16="http://schemas.microsoft.com/office/drawing/2014/main" id="{2C401B03-EE7D-4223-817E-1C15F0704B59}"/>
              </a:ext>
            </a:extLst>
          </p:cNvPr>
          <p:cNvSpPr txBox="1"/>
          <p:nvPr/>
        </p:nvSpPr>
        <p:spPr>
          <a:xfrm>
            <a:off x="5403147" y="3618969"/>
            <a:ext cx="197201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2001</a:t>
            </a:r>
          </a:p>
          <a:p>
            <a:pPr algn="ctr"/>
            <a:r>
              <a:rPr lang="pt-BR" sz="2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Aos pés da cruz</a:t>
            </a:r>
          </a:p>
        </p:txBody>
      </p:sp>
    </p:spTree>
    <p:extLst>
      <p:ext uri="{BB962C8B-B14F-4D97-AF65-F5344CB8AC3E}">
        <p14:creationId xmlns:p14="http://schemas.microsoft.com/office/powerpoint/2010/main" val="12507575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46773BC-4689-460A-9A02-E776D0467EE8}"/>
              </a:ext>
            </a:extLst>
          </p:cNvPr>
          <p:cNvSpPr/>
          <p:nvPr/>
        </p:nvSpPr>
        <p:spPr>
          <a:xfrm>
            <a:off x="1112108" y="1641294"/>
            <a:ext cx="6919784" cy="37044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Eu queria ter mais que uma voz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Mais que um amor e uma vida pra te oferecer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Pois tu és muito mais que eu possa ter em meu ser</a:t>
            </a:r>
          </a:p>
        </p:txBody>
      </p:sp>
    </p:spTree>
    <p:extLst>
      <p:ext uri="{BB962C8B-B14F-4D97-AF65-F5344CB8AC3E}">
        <p14:creationId xmlns:p14="http://schemas.microsoft.com/office/powerpoint/2010/main" val="305064812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46773BC-4689-460A-9A02-E776D0467EE8}"/>
              </a:ext>
            </a:extLst>
          </p:cNvPr>
          <p:cNvSpPr/>
          <p:nvPr/>
        </p:nvSpPr>
        <p:spPr>
          <a:xfrm>
            <a:off x="1112108" y="2003759"/>
            <a:ext cx="6919784" cy="2965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Tu és o autor, aquele que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Pintou com perfeição a vida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Tu és o Senhor, aquele que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Me amou e és o</a:t>
            </a:r>
          </a:p>
        </p:txBody>
      </p:sp>
    </p:spTree>
    <p:extLst>
      <p:ext uri="{BB962C8B-B14F-4D97-AF65-F5344CB8AC3E}">
        <p14:creationId xmlns:p14="http://schemas.microsoft.com/office/powerpoint/2010/main" val="21618024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146773BC-4689-460A-9A02-E776D0467EE8}"/>
              </a:ext>
            </a:extLst>
          </p:cNvPr>
          <p:cNvSpPr/>
          <p:nvPr/>
        </p:nvSpPr>
        <p:spPr>
          <a:xfrm>
            <a:off x="1112108" y="1946094"/>
            <a:ext cx="6919784" cy="2965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Meu Deus, meu Senhor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Minha vida é pra teu louvor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Meu Deus, meu Senhor</a:t>
            </a:r>
          </a:p>
          <a:p>
            <a:pPr algn="ctr">
              <a:lnSpc>
                <a:spcPct val="150000"/>
              </a:lnSpc>
            </a:pPr>
            <a:r>
              <a:rPr lang="pt-BR" sz="32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ller" panose="02000503030000020004" pitchFamily="2" charset="0"/>
              </a:rPr>
              <a:t>Minha vida é pra teu louvor</a:t>
            </a:r>
          </a:p>
        </p:txBody>
      </p:sp>
    </p:spTree>
    <p:extLst>
      <p:ext uri="{BB962C8B-B14F-4D97-AF65-F5344CB8AC3E}">
        <p14:creationId xmlns:p14="http://schemas.microsoft.com/office/powerpoint/2010/main" val="180712305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253</TotalTime>
  <Words>91</Words>
  <Application>Microsoft Office PowerPoint</Application>
  <PresentationFormat>Apresentação na tela (4:3)</PresentationFormat>
  <Paragraphs>18</Paragraphs>
  <Slides>5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6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5</vt:i4>
      </vt:variant>
    </vt:vector>
  </HeadingPairs>
  <TitlesOfParts>
    <vt:vector size="12" baseType="lpstr">
      <vt:lpstr>Aller</vt:lpstr>
      <vt:lpstr>Arial</vt:lpstr>
      <vt:lpstr>Bebas Neue Regular</vt:lpstr>
      <vt:lpstr>Calibri</vt:lpstr>
      <vt:lpstr>Calibri Light</vt:lpstr>
      <vt:lpstr>Selima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Matheus Lira de S.</dc:creator>
  <cp:lastModifiedBy>Matheus Lira de S.</cp:lastModifiedBy>
  <cp:revision>6</cp:revision>
  <dcterms:created xsi:type="dcterms:W3CDTF">2018-07-16T22:24:16Z</dcterms:created>
  <dcterms:modified xsi:type="dcterms:W3CDTF">2018-07-17T02:37:25Z</dcterms:modified>
</cp:coreProperties>
</file>

<file path=docProps/thumbnail.jpeg>
</file>